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87" r:id="rId3"/>
    <p:sldId id="288" r:id="rId4"/>
    <p:sldId id="257" r:id="rId5"/>
    <p:sldId id="268" r:id="rId6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ADBD"/>
    <a:srgbClr val="ED383A"/>
    <a:srgbClr val="F6F7F6"/>
    <a:srgbClr val="FBE0CD"/>
    <a:srgbClr val="D5EA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/>
    <p:restoredTop sz="93742"/>
  </p:normalViewPr>
  <p:slideViewPr>
    <p:cSldViewPr snapToGrid="0" snapToObjects="1">
      <p:cViewPr varScale="1">
        <p:scale>
          <a:sx n="114" d="100"/>
          <a:sy n="114" d="100"/>
        </p:scale>
        <p:origin x="9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40" cy="471055"/>
          </a:xfrm>
          <a:prstGeom prst="rect">
            <a:avLst/>
          </a:prstGeom>
        </p:spPr>
        <p:txBody>
          <a:bodyPr vert="horz" lIns="96606" tIns="48303" rIns="96606" bIns="4830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40" cy="471055"/>
          </a:xfrm>
          <a:prstGeom prst="rect">
            <a:avLst/>
          </a:prstGeom>
        </p:spPr>
        <p:txBody>
          <a:bodyPr vert="horz" lIns="96606" tIns="48303" rIns="96606" bIns="48303" rtlCol="0"/>
          <a:lstStyle>
            <a:lvl1pPr algn="r">
              <a:defRPr sz="1300"/>
            </a:lvl1pPr>
          </a:lstStyle>
          <a:p>
            <a:fld id="{FC2BF55C-54BB-4124-A800-0B29C4DB08A5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06" tIns="48303" rIns="96606" bIns="4830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6606" tIns="48303" rIns="96606" bIns="4830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40" cy="471053"/>
          </a:xfrm>
          <a:prstGeom prst="rect">
            <a:avLst/>
          </a:prstGeom>
        </p:spPr>
        <p:txBody>
          <a:bodyPr vert="horz" lIns="96606" tIns="48303" rIns="96606" bIns="4830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40" cy="471053"/>
          </a:xfrm>
          <a:prstGeom prst="rect">
            <a:avLst/>
          </a:prstGeom>
        </p:spPr>
        <p:txBody>
          <a:bodyPr vert="horz" lIns="96606" tIns="48303" rIns="96606" bIns="48303" rtlCol="0" anchor="b"/>
          <a:lstStyle>
            <a:lvl1pPr algn="r">
              <a:defRPr sz="1300"/>
            </a:lvl1pPr>
          </a:lstStyle>
          <a:p>
            <a:fld id="{E23F6D07-8725-446F-8DA5-70AF6E7801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27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5FC85E0-0DAD-0144-9D1B-BE1D0B117CF3}"/>
              </a:ext>
            </a:extLst>
          </p:cNvPr>
          <p:cNvSpPr/>
          <p:nvPr userDrawn="1"/>
        </p:nvSpPr>
        <p:spPr>
          <a:xfrm>
            <a:off x="6187440" y="0"/>
            <a:ext cx="6004560" cy="6858000"/>
          </a:xfrm>
          <a:prstGeom prst="rect">
            <a:avLst/>
          </a:prstGeom>
          <a:solidFill>
            <a:srgbClr val="47AD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B79689E-BE65-734F-97BE-D14B7CA3AD31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8DBF9D4E-4655-784A-B3D9-981F5EAAB10A}"/>
              </a:ext>
            </a:extLst>
          </p:cNvPr>
          <p:cNvGrpSpPr/>
          <p:nvPr userDrawn="1"/>
        </p:nvGrpSpPr>
        <p:grpSpPr>
          <a:xfrm flipH="1">
            <a:off x="7624625" y="-89125"/>
            <a:ext cx="4831840" cy="3541007"/>
            <a:chOff x="-192127" y="-2"/>
            <a:chExt cx="4831840" cy="3367272"/>
          </a:xfrm>
        </p:grpSpPr>
        <p:sp>
          <p:nvSpPr>
            <p:cNvPr id="6" name="Diagonal Stripe 5">
              <a:extLst>
                <a:ext uri="{FF2B5EF4-FFF2-40B4-BE49-F238E27FC236}">
                  <a16:creationId xmlns:a16="http://schemas.microsoft.com/office/drawing/2014/main" id="{D4E2C866-FE23-1E40-A684-BC8F325CFEF8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8AC86F9-3437-D941-A417-EE2D9B3E9A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1F8C6FCC-3C0F-EC46-B6FB-5B314E87FA4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9" name="Parallelogram 8">
            <a:extLst>
              <a:ext uri="{FF2B5EF4-FFF2-40B4-BE49-F238E27FC236}">
                <a16:creationId xmlns:a16="http://schemas.microsoft.com/office/drawing/2014/main" id="{47B4CBAE-2B39-1D42-AA43-F666709F38E7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CCA0708-B0C7-D544-988B-083BD72102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9119" y="0"/>
            <a:ext cx="5486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053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15A9-B004-5144-A7B0-E1A265778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5C8138-7679-F743-BB47-86B12E31D8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5043C-DB80-FB4A-9D28-C908064FA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1541E-57C3-F24B-A2D9-31F5FCC0979C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0424-118F-294D-A55A-3B02C1689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AAB13-8F07-9D45-902D-7FEC59FF3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5796-C97B-1843-BD9B-8F5DA2741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906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124FCE-A6A9-264C-BCC4-A579752DC0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4D28C-3A80-0641-928D-DD464D4ED7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D32B0-505B-5549-9A0D-D4E08CF24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1541E-57C3-F24B-A2D9-31F5FCC0979C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DD458-932A-6544-8008-C3C9E1C85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6920E-8A1B-774B-B659-D07794D4B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5796-C97B-1843-BD9B-8F5DA2741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299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C7576D0-4AAF-DF46-A08F-AAD4E350ABF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F90F267F-254C-CF45-A76E-06FB260EFB52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rgbClr val="47AD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D981852-EDEC-C747-88FE-C9E260833F9F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 title="Title">
            <a:extLst>
              <a:ext uri="{FF2B5EF4-FFF2-40B4-BE49-F238E27FC236}">
                <a16:creationId xmlns:a16="http://schemas.microsoft.com/office/drawing/2014/main" id="{A2404B54-ECC8-844A-8290-4D79CC0AE0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IN" dirty="0"/>
              <a:t>Click To Edit Master Title Style</a:t>
            </a:r>
            <a:endParaRPr lang="en-US" dirty="0"/>
          </a:p>
        </p:txBody>
      </p:sp>
      <p:sp>
        <p:nvSpPr>
          <p:cNvPr id="16" name="Text Placeholder 2" title="Subtitle">
            <a:extLst>
              <a:ext uri="{FF2B5EF4-FFF2-40B4-BE49-F238E27FC236}">
                <a16:creationId xmlns:a16="http://schemas.microsoft.com/office/drawing/2014/main" id="{8F7DE2E9-77A1-0242-899E-BE6DA4978C5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416629B-CA08-8844-9DC4-95FD3B07469E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rallelogram 17">
            <a:extLst>
              <a:ext uri="{FF2B5EF4-FFF2-40B4-BE49-F238E27FC236}">
                <a16:creationId xmlns:a16="http://schemas.microsoft.com/office/drawing/2014/main" id="{4B8A3B32-F01B-9B43-A073-BA3646DE0566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9D8E635-5AC7-DE4A-9D6A-24FCC4A7F7D0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A84D6BF-BDA3-5143-B346-2C8997FE3914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C38931B2-AB66-5443-949F-4DF9CF27547F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35085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D8127-F348-2F4C-B000-D22271B86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DDB90-2F1F-1745-A9B2-74809F0EA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E83C5-6656-3449-8447-005DF0DDB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1541E-57C3-F24B-A2D9-31F5FCC0979C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C2E24-C0E5-8D43-B9D3-61A30DE07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5D750-E636-2844-8193-EB2854825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5796-C97B-1843-BD9B-8F5DA2741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564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7D28A8-F876-7349-8251-1A12D5EAAF4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rgbClr val="47AD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714C91-4D72-E547-9CAC-E5877B62AFB4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7CBB87C6-2F4E-1E45-BE9C-B3D30158489A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IN" dirty="0"/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C4E1737B-520B-2649-ACCA-E1760E44F99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146971" y="6356350"/>
            <a:ext cx="740227" cy="365125"/>
          </a:xfrm>
        </p:spPr>
        <p:txBody>
          <a:bodyPr/>
          <a:lstStyle/>
          <a:p>
            <a:fld id="{8699F50C-BE38-4BD0-BA84-9B090E1F2B9B}" type="slidenum">
              <a:rPr lang="en-IN" smtClean="0"/>
              <a:t>‹#›</a:t>
            </a:fld>
            <a:endParaRPr lang="en-IN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5EC4253-3AE9-C842-B61D-80BEFBEBA58D}"/>
              </a:ext>
            </a:extLst>
          </p:cNvPr>
          <p:cNvGrpSpPr/>
          <p:nvPr userDrawn="1"/>
        </p:nvGrpSpPr>
        <p:grpSpPr>
          <a:xfrm flipH="1">
            <a:off x="7624625" y="-112007"/>
            <a:ext cx="4831840" cy="3541007"/>
            <a:chOff x="-192127" y="-2"/>
            <a:chExt cx="4831840" cy="3367272"/>
          </a:xfrm>
        </p:grpSpPr>
        <p:sp>
          <p:nvSpPr>
            <p:cNvPr id="22" name="Diagonal Stripe 21">
              <a:extLst>
                <a:ext uri="{FF2B5EF4-FFF2-40B4-BE49-F238E27FC236}">
                  <a16:creationId xmlns:a16="http://schemas.microsoft.com/office/drawing/2014/main" id="{5DD3D4F2-1240-7C44-85FF-C9198F69C73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C74ADFF-5C82-884F-B1DA-878F133A3C3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30EED065-0AEF-C74A-8912-D9182B7951F1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4292696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323D1-57DE-3B48-B115-C73768F75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2EA2C-10E6-1948-B81A-770C6179F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72EA5B-6161-F043-9F94-C5B673265F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67A1DF-FD7E-E948-B42A-62BC2C3717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C54E77-42ED-324B-8FB1-3E3C2E175A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7D8996-557A-FC49-9E5D-80390A15E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1541E-57C3-F24B-A2D9-31F5FCC0979C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481B30-2C3D-064F-AD95-D13B2606D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5B0D87-106D-5C47-932B-8FF7F6AD3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5796-C97B-1843-BD9B-8F5DA2741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41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C0D564-051D-294C-B805-B0C94FEED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1541E-57C3-F24B-A2D9-31F5FCC0979C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661437-F694-4542-BB43-E47A33D31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45D8D5-F487-A544-9C1B-3EDD1BB78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5796-C97B-1843-BD9B-8F5DA2741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917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D6AE64-2351-9849-8645-D7139F640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1541E-57C3-F24B-A2D9-31F5FCC0979C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1DB4D4-E9A2-B14B-87E5-FC0308EB3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85487-9B19-D04B-9D6E-8223FDD31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5796-C97B-1843-BD9B-8F5DA2741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5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60861-793F-B24D-87D8-7C5C73EEC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63898-C499-CF4A-8D84-8A2E8F0E3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E006C1-2C15-BD42-982A-C6D8A9A5F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A60692-A1B7-564C-8751-89720F98D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1541E-57C3-F24B-A2D9-31F5FCC0979C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5F581-9C33-A545-8AC3-D08CA5ECC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B5599E-9F41-6F45-906B-39C46ADB7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5796-C97B-1843-BD9B-8F5DA2741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113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2F8C4-8A13-DC4F-8FFA-9C67FB94A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31BE86-333F-F74A-AADE-751384C1C2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48919-4712-E043-A7BF-3D1752641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A052E-D20C-CE4B-8605-B73DBDA57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1541E-57C3-F24B-A2D9-31F5FCC0979C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57845-A486-C740-9913-966C63C91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0458BD-7ABF-3049-BD15-F4E75AB3D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5796-C97B-1843-BD9B-8F5DA2741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3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C93DCE-5FD7-704C-9D0A-4E4343590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87BC15-0BC0-F741-8A15-B49F7C1BB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F4526-E1C0-5A45-B137-DC631A42D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1541E-57C3-F24B-A2D9-31F5FCC0979C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4745E-E7A9-FB42-BA9B-8052C7068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ECF22-7FDF-2145-9A28-C4EE4F370D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25796-C97B-1843-BD9B-8F5DA27412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330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F:\Sensus Penduduk 2020.png">
            <a:extLst>
              <a:ext uri="{FF2B5EF4-FFF2-40B4-BE49-F238E27FC236}">
                <a16:creationId xmlns:a16="http://schemas.microsoft.com/office/drawing/2014/main" id="{2DF77617-0329-EF44-B77F-F9F5C83748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39" b="28585"/>
          <a:stretch/>
        </p:blipFill>
        <p:spPr bwMode="auto">
          <a:xfrm>
            <a:off x="4071589" y="68837"/>
            <a:ext cx="1783493" cy="610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17C16F8A-288C-8E46-A7E4-8E1CEA7506DC}"/>
              </a:ext>
            </a:extLst>
          </p:cNvPr>
          <p:cNvSpPr txBox="1">
            <a:spLocks/>
          </p:cNvSpPr>
          <p:nvPr/>
        </p:nvSpPr>
        <p:spPr>
          <a:xfrm>
            <a:off x="6434671" y="2364357"/>
            <a:ext cx="5456828" cy="9521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>
                <a:solidFill>
                  <a:schemeClr val="bg1"/>
                </a:solidFill>
                <a:latin typeface="+mn-lt"/>
                <a:ea typeface="Hussar BoldWeb" pitchFamily="2" charset="0"/>
              </a:rPr>
              <a:t>SINKRONISASI &amp; VALIDASI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FC65198-E581-284D-B5AD-A638AACD5343}"/>
              </a:ext>
            </a:extLst>
          </p:cNvPr>
          <p:cNvSpPr txBox="1">
            <a:spLocks/>
          </p:cNvSpPr>
          <p:nvPr/>
        </p:nvSpPr>
        <p:spPr>
          <a:xfrm>
            <a:off x="6281967" y="3213865"/>
            <a:ext cx="5636109" cy="9521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dirty="0">
                <a:latin typeface="+mn-lt"/>
                <a:ea typeface="Hussar BoldWeb" pitchFamily="2" charset="0"/>
              </a:rPr>
              <a:t>KUANTAN SINGINGI DALAM ANGKA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79FF7FC-6B1E-6844-B15F-C41BEA937733}"/>
              </a:ext>
            </a:extLst>
          </p:cNvPr>
          <p:cNvSpPr/>
          <p:nvPr/>
        </p:nvSpPr>
        <p:spPr>
          <a:xfrm>
            <a:off x="9971984" y="4088284"/>
            <a:ext cx="191590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sz="6000" b="1" dirty="0">
                <a:solidFill>
                  <a:srgbClr val="FF0000"/>
                </a:solidFill>
                <a:latin typeface="Montserrat" panose="00000500000000000000" pitchFamily="50" charset="0"/>
              </a:rPr>
              <a:t>2021</a:t>
            </a:r>
            <a:endParaRPr lang="en-US" sz="6000" dirty="0">
              <a:solidFill>
                <a:srgbClr val="FF00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152AFC-593A-1B4D-AA04-FB5B9E6A0825}"/>
              </a:ext>
            </a:extLst>
          </p:cNvPr>
          <p:cNvSpPr/>
          <p:nvPr/>
        </p:nvSpPr>
        <p:spPr>
          <a:xfrm>
            <a:off x="6544638" y="4993081"/>
            <a:ext cx="5647362" cy="7821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71198DE-B14F-294E-AD41-8DFA560CD0CE}"/>
              </a:ext>
            </a:extLst>
          </p:cNvPr>
          <p:cNvSpPr txBox="1">
            <a:spLocks/>
          </p:cNvSpPr>
          <p:nvPr/>
        </p:nvSpPr>
        <p:spPr>
          <a:xfrm>
            <a:off x="6401115" y="1875576"/>
            <a:ext cx="5456828" cy="9521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600" b="1" dirty="0">
                <a:solidFill>
                  <a:schemeClr val="bg1"/>
                </a:solidFill>
                <a:latin typeface="+mn-lt"/>
                <a:ea typeface="Hussar BoldWeb" pitchFamily="2" charset="0"/>
              </a:rPr>
              <a:t>FORUM DATA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3B360D-99C5-459F-9EB6-5E8F38EFE5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63" y="228600"/>
            <a:ext cx="793206" cy="6222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A189CDB-8B0E-4877-BFCF-6B9A6BAE0A56}"/>
              </a:ext>
            </a:extLst>
          </p:cNvPr>
          <p:cNvSpPr txBox="1"/>
          <p:nvPr/>
        </p:nvSpPr>
        <p:spPr>
          <a:xfrm>
            <a:off x="968301" y="277443"/>
            <a:ext cx="293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>
                <a:latin typeface="Arial" panose="020B0604020202020204" pitchFamily="34" charset="0"/>
                <a:cs typeface="Arial" panose="020B0604020202020204" pitchFamily="34" charset="0"/>
              </a:rPr>
              <a:t>BADAN PUSAT STATISTIK</a:t>
            </a:r>
          </a:p>
          <a:p>
            <a:r>
              <a:rPr lang="en-US" sz="1200" b="1" i="1" dirty="0">
                <a:latin typeface="Arial" panose="020B0604020202020204" pitchFamily="34" charset="0"/>
                <a:cs typeface="Arial" panose="020B0604020202020204" pitchFamily="34" charset="0"/>
              </a:rPr>
              <a:t>KABUPATEN KUANTAN SINGINGI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077289-CA2F-4323-AC76-A651316A9D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757" y="850870"/>
            <a:ext cx="4759661" cy="588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28361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63" y="228600"/>
            <a:ext cx="793206" cy="6222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8301" y="277443"/>
            <a:ext cx="293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BADAN PUSAT STATISTIK</a:t>
            </a:r>
          </a:p>
          <a:p>
            <a:r>
              <a:rPr lang="en-US" sz="12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KABUPATEN KUANTAN SINGINGI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64EB1B-B7EC-CE43-9CAB-1F8DFC93F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663" y="3037668"/>
            <a:ext cx="3606607" cy="38203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00830FB-4BDF-6543-B109-BB34EB07A655}"/>
              </a:ext>
            </a:extLst>
          </p:cNvPr>
          <p:cNvSpPr txBox="1"/>
          <p:nvPr/>
        </p:nvSpPr>
        <p:spPr>
          <a:xfrm>
            <a:off x="4099389" y="3333963"/>
            <a:ext cx="55274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Arial Black" charset="0"/>
                <a:ea typeface="Arial Black" charset="0"/>
                <a:cs typeface="Arial Black" charset="0"/>
              </a:rPr>
              <a:t>PEMBUKAAN</a:t>
            </a:r>
          </a:p>
        </p:txBody>
      </p:sp>
    </p:spTree>
    <p:extLst>
      <p:ext uri="{BB962C8B-B14F-4D97-AF65-F5344CB8AC3E}">
        <p14:creationId xmlns:p14="http://schemas.microsoft.com/office/powerpoint/2010/main" val="1900270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A46EA5-A2D5-584F-ABCF-0D6FC96AA4DB}"/>
              </a:ext>
            </a:extLst>
          </p:cNvPr>
          <p:cNvSpPr/>
          <p:nvPr/>
        </p:nvSpPr>
        <p:spPr>
          <a:xfrm>
            <a:off x="1416121" y="1905853"/>
            <a:ext cx="9359757" cy="4741522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CF8725-985E-9843-9EDF-74BF7BBFF874}"/>
              </a:ext>
            </a:extLst>
          </p:cNvPr>
          <p:cNvSpPr/>
          <p:nvPr/>
        </p:nvSpPr>
        <p:spPr>
          <a:xfrm>
            <a:off x="1171254" y="1669549"/>
            <a:ext cx="9359757" cy="4741522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70558" y="97768"/>
            <a:ext cx="7237110" cy="724166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Hussar BoldWeb" pitchFamily="2" charset="0"/>
                <a:ea typeface="Hussar BoldWeb" pitchFamily="2" charset="0"/>
              </a:rPr>
              <a:t>Data yang </a:t>
            </a:r>
            <a:r>
              <a:rPr lang="en-US" sz="2800" b="1" dirty="0" err="1">
                <a:solidFill>
                  <a:schemeClr val="bg1"/>
                </a:solidFill>
                <a:latin typeface="Hussar BoldWeb" pitchFamily="2" charset="0"/>
                <a:ea typeface="Hussar BoldWeb" pitchFamily="2" charset="0"/>
              </a:rPr>
              <a:t>belum</a:t>
            </a:r>
            <a:r>
              <a:rPr lang="en-US" sz="2800" b="1" dirty="0">
                <a:solidFill>
                  <a:schemeClr val="bg1"/>
                </a:solidFill>
                <a:latin typeface="Hussar BoldWeb" pitchFamily="2" charset="0"/>
                <a:ea typeface="Hussar BoldWeb" pitchFamily="2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Hussar BoldWeb" pitchFamily="2" charset="0"/>
                <a:ea typeface="Hussar BoldWeb" pitchFamily="2" charset="0"/>
              </a:rPr>
              <a:t>diterima</a:t>
            </a:r>
            <a:endParaRPr lang="en-US" sz="2800" b="1" dirty="0">
              <a:solidFill>
                <a:schemeClr val="bg1"/>
              </a:solidFill>
              <a:latin typeface="Hussar BoldWeb" pitchFamily="2" charset="0"/>
              <a:ea typeface="Hussar BoldWeb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26387" y="1058237"/>
            <a:ext cx="9384408" cy="5116531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000" b="1" dirty="0" err="1"/>
              <a:t>Dinas</a:t>
            </a:r>
            <a:r>
              <a:rPr lang="en-US" sz="2000" b="1" dirty="0"/>
              <a:t> </a:t>
            </a:r>
            <a:r>
              <a:rPr lang="en-US" sz="2000" b="1" dirty="0" err="1"/>
              <a:t>Sosial</a:t>
            </a:r>
            <a:r>
              <a:rPr lang="en-US" sz="2000" b="1" dirty="0"/>
              <a:t>, </a:t>
            </a:r>
            <a:r>
              <a:rPr lang="en-US" sz="2000" b="1" dirty="0" err="1"/>
              <a:t>Pemberdayaan</a:t>
            </a:r>
            <a:r>
              <a:rPr lang="en-US" sz="2000" b="1" dirty="0"/>
              <a:t> Masyarakat dan </a:t>
            </a:r>
            <a:r>
              <a:rPr lang="en-US" sz="2000" b="1" dirty="0" err="1"/>
              <a:t>Desa</a:t>
            </a:r>
            <a:r>
              <a:rPr lang="en-US" sz="2000" b="1" dirty="0"/>
              <a:t> (data orang </a:t>
            </a:r>
            <a:r>
              <a:rPr lang="en-US" sz="2000" b="1" dirty="0" err="1"/>
              <a:t>cacat</a:t>
            </a:r>
            <a:r>
              <a:rPr lang="en-US" sz="2000" b="1" dirty="0"/>
              <a:t>)</a:t>
            </a:r>
          </a:p>
          <a:p>
            <a:r>
              <a:rPr lang="en-US" sz="2000" b="1" dirty="0"/>
              <a:t>PT </a:t>
            </a:r>
            <a:r>
              <a:rPr lang="en-US" sz="2000" b="1" dirty="0" err="1"/>
              <a:t>Pegadaian</a:t>
            </a:r>
            <a:r>
              <a:rPr lang="en-US" sz="2000" b="1" dirty="0"/>
              <a:t> (</a:t>
            </a:r>
            <a:r>
              <a:rPr lang="en-US" sz="2000" b="1" dirty="0" err="1"/>
              <a:t>orangnya</a:t>
            </a:r>
            <a:r>
              <a:rPr lang="en-US" sz="2000" b="1" dirty="0"/>
              <a:t> </a:t>
            </a:r>
            <a:r>
              <a:rPr lang="en-US" sz="2000" b="1" dirty="0" err="1"/>
              <a:t>cuti</a:t>
            </a:r>
            <a:r>
              <a:rPr lang="en-US" sz="2000" b="1" dirty="0"/>
              <a:t>)</a:t>
            </a:r>
          </a:p>
          <a:p>
            <a:r>
              <a:rPr lang="en-US" sz="2000" b="1" dirty="0" err="1"/>
              <a:t>Dinas</a:t>
            </a:r>
            <a:r>
              <a:rPr lang="en-US" sz="2000" b="1" dirty="0"/>
              <a:t> </a:t>
            </a:r>
            <a:r>
              <a:rPr lang="en-US" sz="2000" b="1" dirty="0" err="1"/>
              <a:t>Energi</a:t>
            </a:r>
            <a:r>
              <a:rPr lang="en-US" sz="2000" b="1" dirty="0"/>
              <a:t> dan </a:t>
            </a:r>
            <a:r>
              <a:rPr lang="en-US" sz="2000" b="1" dirty="0" err="1"/>
              <a:t>Sumber</a:t>
            </a:r>
            <a:r>
              <a:rPr lang="en-US" sz="2000" b="1" dirty="0"/>
              <a:t> </a:t>
            </a:r>
            <a:r>
              <a:rPr lang="en-US" sz="2000" b="1" dirty="0" err="1"/>
              <a:t>Daya</a:t>
            </a:r>
            <a:r>
              <a:rPr lang="en-US" sz="2000" b="1" dirty="0"/>
              <a:t> Mineral (</a:t>
            </a:r>
            <a:r>
              <a:rPr lang="en-US" sz="2000" b="1" dirty="0" err="1"/>
              <a:t>nunggu</a:t>
            </a:r>
            <a:r>
              <a:rPr lang="en-US" sz="2000" b="1" dirty="0"/>
              <a:t> info </a:t>
            </a:r>
            <a:r>
              <a:rPr lang="en-US" sz="2000" b="1" dirty="0" err="1"/>
              <a:t>kak</a:t>
            </a:r>
            <a:r>
              <a:rPr lang="en-US" sz="2000" b="1" dirty="0"/>
              <a:t> </a:t>
            </a:r>
            <a:r>
              <a:rPr lang="en-US" sz="2000" b="1" dirty="0" err="1"/>
              <a:t>lifi</a:t>
            </a:r>
            <a:r>
              <a:rPr lang="en-US" sz="2000" b="1"/>
              <a:t>)</a:t>
            </a:r>
            <a:endParaRPr lang="en-US" sz="2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F62EA2-05E3-4663-B4AA-6DA860AB00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711" y="109055"/>
            <a:ext cx="793206" cy="6222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5903FF-15F0-43FB-AD40-7BF2FF12294C}"/>
              </a:ext>
            </a:extLst>
          </p:cNvPr>
          <p:cNvSpPr txBox="1"/>
          <p:nvPr/>
        </p:nvSpPr>
        <p:spPr>
          <a:xfrm>
            <a:off x="9466349" y="157898"/>
            <a:ext cx="293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BADAN PUSAT STATISTIK</a:t>
            </a:r>
          </a:p>
          <a:p>
            <a:r>
              <a:rPr lang="en-US" sz="12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KABUPATEN KUANTAN SINGINGI</a:t>
            </a:r>
          </a:p>
        </p:txBody>
      </p:sp>
    </p:spTree>
    <p:extLst>
      <p:ext uri="{BB962C8B-B14F-4D97-AF65-F5344CB8AC3E}">
        <p14:creationId xmlns:p14="http://schemas.microsoft.com/office/powerpoint/2010/main" val="3088872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A46EA5-A2D5-584F-ABCF-0D6FC96AA4DB}"/>
              </a:ext>
            </a:extLst>
          </p:cNvPr>
          <p:cNvSpPr/>
          <p:nvPr/>
        </p:nvSpPr>
        <p:spPr>
          <a:xfrm>
            <a:off x="1416121" y="1905853"/>
            <a:ext cx="9359757" cy="4128841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CF8725-985E-9843-9EDF-74BF7BBFF874}"/>
              </a:ext>
            </a:extLst>
          </p:cNvPr>
          <p:cNvSpPr/>
          <p:nvPr/>
        </p:nvSpPr>
        <p:spPr>
          <a:xfrm>
            <a:off x="1171254" y="1669549"/>
            <a:ext cx="9359757" cy="4128841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70558" y="97768"/>
            <a:ext cx="7237110" cy="724166"/>
          </a:xfrm>
        </p:spPr>
        <p:txBody>
          <a:bodyPr>
            <a:noAutofit/>
          </a:bodyPr>
          <a:lstStyle/>
          <a:p>
            <a:r>
              <a:rPr lang="en-US" sz="2800" b="1" dirty="0" err="1">
                <a:solidFill>
                  <a:schemeClr val="bg1"/>
                </a:solidFill>
                <a:latin typeface="Hussar BoldWeb" pitchFamily="2" charset="0"/>
                <a:ea typeface="Hussar BoldWeb" pitchFamily="2" charset="0"/>
              </a:rPr>
              <a:t>Sinkronisasi</a:t>
            </a:r>
            <a:r>
              <a:rPr lang="en-US" sz="2800" b="1" dirty="0">
                <a:solidFill>
                  <a:schemeClr val="bg1"/>
                </a:solidFill>
                <a:latin typeface="Hussar BoldWeb" pitchFamily="2" charset="0"/>
                <a:ea typeface="Hussar BoldWeb" pitchFamily="2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Hussar BoldWeb" pitchFamily="2" charset="0"/>
                <a:ea typeface="Hussar BoldWeb" pitchFamily="2" charset="0"/>
              </a:rPr>
              <a:t>dan</a:t>
            </a:r>
            <a:r>
              <a:rPr lang="en-US" sz="2800" b="1" dirty="0">
                <a:solidFill>
                  <a:schemeClr val="bg1"/>
                </a:solidFill>
                <a:latin typeface="Hussar BoldWeb" pitchFamily="2" charset="0"/>
                <a:ea typeface="Hussar BoldWeb" pitchFamily="2" charset="0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Hussar BoldWeb" pitchFamily="2" charset="0"/>
                <a:ea typeface="Hussar BoldWeb" pitchFamily="2" charset="0"/>
              </a:rPr>
              <a:t>Validasi</a:t>
            </a:r>
            <a:r>
              <a:rPr lang="en-US" sz="2800" b="1" dirty="0">
                <a:solidFill>
                  <a:schemeClr val="bg1"/>
                </a:solidFill>
                <a:latin typeface="Hussar BoldWeb" pitchFamily="2" charset="0"/>
                <a:ea typeface="Hussar BoldWeb" pitchFamily="2" charset="0"/>
              </a:rPr>
              <a:t>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17830" y="1058238"/>
            <a:ext cx="9384408" cy="4365145"/>
          </a:xfr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400" b="1" dirty="0"/>
              <a:t>Buka link </a:t>
            </a:r>
            <a:r>
              <a:rPr lang="en-US" sz="2400" b="1" dirty="0">
                <a:solidFill>
                  <a:schemeClr val="accent6"/>
                </a:solidFill>
              </a:rPr>
              <a:t>http://s.bps.go.id/DDA1401_2021</a:t>
            </a:r>
          </a:p>
          <a:p>
            <a:r>
              <a:rPr lang="en-US" sz="2400" b="1" dirty="0"/>
              <a:t>Download file excel dan pdf masing-masing </a:t>
            </a:r>
            <a:r>
              <a:rPr lang="en-US" sz="2400" b="1" dirty="0" err="1"/>
              <a:t>instansi</a:t>
            </a:r>
            <a:r>
              <a:rPr lang="en-US" sz="2400" b="1" dirty="0"/>
              <a:t> yang </a:t>
            </a:r>
            <a:r>
              <a:rPr lang="en-US" sz="2400" b="1" dirty="0" err="1"/>
              <a:t>telah</a:t>
            </a:r>
            <a:r>
              <a:rPr lang="en-US" sz="2400" b="1" dirty="0"/>
              <a:t> </a:t>
            </a:r>
            <a:r>
              <a:rPr lang="en-US" sz="2400" b="1" dirty="0" err="1"/>
              <a:t>dilakukan</a:t>
            </a:r>
            <a:r>
              <a:rPr lang="en-US" sz="2400" b="1" dirty="0"/>
              <a:t> </a:t>
            </a:r>
            <a:r>
              <a:rPr lang="en-US" sz="2400" b="1" dirty="0" err="1"/>
              <a:t>entri</a:t>
            </a:r>
            <a:r>
              <a:rPr lang="en-US" sz="2400" b="1" dirty="0"/>
              <a:t> data</a:t>
            </a:r>
          </a:p>
          <a:p>
            <a:r>
              <a:rPr lang="en-US" sz="2400" b="1" dirty="0" err="1"/>
              <a:t>Periksa</a:t>
            </a:r>
            <a:r>
              <a:rPr lang="en-US" sz="2400" b="1" dirty="0"/>
              <a:t> </a:t>
            </a:r>
            <a:r>
              <a:rPr lang="en-US" sz="2400" b="1" dirty="0" err="1"/>
              <a:t>apakah</a:t>
            </a:r>
            <a:r>
              <a:rPr lang="en-US" sz="2400" b="1" dirty="0"/>
              <a:t> data </a:t>
            </a:r>
            <a:r>
              <a:rPr lang="en-US" sz="2400" b="1" dirty="0" err="1"/>
              <a:t>sudah</a:t>
            </a:r>
            <a:r>
              <a:rPr lang="en-US" sz="2400" b="1" dirty="0"/>
              <a:t> </a:t>
            </a:r>
            <a:r>
              <a:rPr lang="en-US" sz="2400" b="1" dirty="0" err="1"/>
              <a:t>sesuai</a:t>
            </a:r>
            <a:r>
              <a:rPr lang="en-US" sz="2400" b="1" dirty="0"/>
              <a:t>?</a:t>
            </a:r>
          </a:p>
          <a:p>
            <a:r>
              <a:rPr lang="en-US" sz="2400" b="1" dirty="0" err="1"/>
              <a:t>Periksa</a:t>
            </a:r>
            <a:r>
              <a:rPr lang="en-US" sz="2400" b="1" dirty="0"/>
              <a:t> </a:t>
            </a:r>
            <a:r>
              <a:rPr lang="en-US" sz="2400" b="1" dirty="0" err="1"/>
              <a:t>apakah</a:t>
            </a:r>
            <a:r>
              <a:rPr lang="en-US" sz="2400" b="1" dirty="0"/>
              <a:t> </a:t>
            </a:r>
            <a:r>
              <a:rPr lang="en-US" sz="2400" b="1" dirty="0" err="1"/>
              <a:t>ada</a:t>
            </a:r>
            <a:r>
              <a:rPr lang="en-US" sz="2400" b="1" dirty="0"/>
              <a:t> </a:t>
            </a:r>
            <a:r>
              <a:rPr lang="en-US" sz="2400" b="1" dirty="0" err="1"/>
              <a:t>kesalahan</a:t>
            </a:r>
            <a:r>
              <a:rPr lang="en-US" sz="2400" b="1" dirty="0"/>
              <a:t> </a:t>
            </a:r>
            <a:r>
              <a:rPr lang="en-US" sz="2400" b="1" dirty="0" err="1"/>
              <a:t>entri</a:t>
            </a:r>
            <a:r>
              <a:rPr lang="en-US" sz="2400" b="1" dirty="0"/>
              <a:t>?</a:t>
            </a:r>
          </a:p>
          <a:p>
            <a:r>
              <a:rPr lang="en-US" sz="2400" b="1" dirty="0" err="1"/>
              <a:t>Isikan</a:t>
            </a:r>
            <a:r>
              <a:rPr lang="en-US" sz="2400" b="1" dirty="0"/>
              <a:t> data </a:t>
            </a:r>
            <a:r>
              <a:rPr lang="en-US" sz="2400" b="1" dirty="0" err="1"/>
              <a:t>jika</a:t>
            </a:r>
            <a:r>
              <a:rPr lang="en-US" sz="2400" b="1" dirty="0"/>
              <a:t> </a:t>
            </a:r>
            <a:r>
              <a:rPr lang="en-US" sz="2400" b="1" dirty="0" err="1"/>
              <a:t>masih</a:t>
            </a:r>
            <a:r>
              <a:rPr lang="en-US" sz="2400" b="1" dirty="0"/>
              <a:t> </a:t>
            </a:r>
            <a:r>
              <a:rPr lang="en-US" sz="2400" b="1" dirty="0" err="1"/>
              <a:t>ada</a:t>
            </a:r>
            <a:r>
              <a:rPr lang="en-US" sz="2400" b="1" dirty="0"/>
              <a:t> yang </a:t>
            </a:r>
            <a:r>
              <a:rPr lang="en-US" sz="2400" b="1" dirty="0" err="1"/>
              <a:t>belum</a:t>
            </a:r>
            <a:r>
              <a:rPr lang="en-US" sz="2400" b="1" dirty="0"/>
              <a:t> </a:t>
            </a:r>
            <a:r>
              <a:rPr lang="en-US" sz="2400" b="1" dirty="0" err="1"/>
              <a:t>lengkap</a:t>
            </a:r>
            <a:endParaRPr lang="en-US" sz="2400" b="1" dirty="0"/>
          </a:p>
          <a:p>
            <a:r>
              <a:rPr lang="en-US" sz="2400" b="1" dirty="0" err="1"/>
              <a:t>Konfirmasi</a:t>
            </a:r>
            <a:r>
              <a:rPr lang="en-US" sz="2400" b="1" dirty="0"/>
              <a:t> </a:t>
            </a:r>
            <a:r>
              <a:rPr lang="en-US" sz="2400" b="1" dirty="0" err="1"/>
              <a:t>jika</a:t>
            </a:r>
            <a:r>
              <a:rPr lang="en-US" sz="2400" b="1" dirty="0"/>
              <a:t> </a:t>
            </a:r>
            <a:r>
              <a:rPr lang="en-US" sz="2400" b="1" dirty="0" err="1"/>
              <a:t>ada</a:t>
            </a:r>
            <a:r>
              <a:rPr lang="en-US" sz="2400" b="1" dirty="0"/>
              <a:t> </a:t>
            </a:r>
            <a:r>
              <a:rPr lang="en-US" sz="2400" b="1" dirty="0" err="1"/>
              <a:t>perbaikan</a:t>
            </a:r>
            <a:r>
              <a:rPr lang="en-US" sz="2400" b="1" dirty="0"/>
              <a:t> data</a:t>
            </a:r>
          </a:p>
          <a:p>
            <a:r>
              <a:rPr lang="en-US" sz="2400" b="1" dirty="0"/>
              <a:t>Jika data </a:t>
            </a:r>
            <a:r>
              <a:rPr lang="en-US" sz="2400" b="1" dirty="0" err="1"/>
              <a:t>sudah</a:t>
            </a:r>
            <a:r>
              <a:rPr lang="en-US" sz="2400" b="1" dirty="0"/>
              <a:t> </a:t>
            </a:r>
            <a:r>
              <a:rPr lang="en-US" sz="2400" b="1" dirty="0" err="1"/>
              <a:t>selesai</a:t>
            </a:r>
            <a:r>
              <a:rPr lang="en-US" sz="2400" b="1" dirty="0"/>
              <a:t> </a:t>
            </a:r>
            <a:r>
              <a:rPr lang="en-US" sz="2400" b="1" dirty="0" err="1"/>
              <a:t>divalidasi</a:t>
            </a:r>
            <a:r>
              <a:rPr lang="en-US" sz="2400" b="1" dirty="0"/>
              <a:t>, upload </a:t>
            </a:r>
            <a:r>
              <a:rPr lang="en-US" sz="2400" b="1" dirty="0" err="1"/>
              <a:t>ulang</a:t>
            </a:r>
            <a:r>
              <a:rPr lang="en-US" sz="2400" b="1" dirty="0"/>
              <a:t> file excel dan pdf pada link </a:t>
            </a:r>
            <a:r>
              <a:rPr lang="en-US" sz="2400" b="1" dirty="0" err="1"/>
              <a:t>berikut</a:t>
            </a:r>
            <a:r>
              <a:rPr lang="en-US" sz="2400" b="1" dirty="0"/>
              <a:t> : </a:t>
            </a:r>
          </a:p>
          <a:p>
            <a:pPr marL="0" indent="0">
              <a:buNone/>
            </a:pPr>
            <a:r>
              <a:rPr lang="en-US" sz="2400" b="1" dirty="0"/>
              <a:t>    </a:t>
            </a:r>
            <a:r>
              <a:rPr lang="en-US" sz="2400" b="1" dirty="0">
                <a:solidFill>
                  <a:schemeClr val="accent6"/>
                </a:solidFill>
              </a:rPr>
              <a:t>http://s.bps.go.id/DDA1401_2021_FINAL</a:t>
            </a:r>
          </a:p>
          <a:p>
            <a:pPr marL="0" indent="0">
              <a:buNone/>
            </a:pPr>
            <a:endParaRPr lang="en-US" sz="2400" b="1" dirty="0">
              <a:solidFill>
                <a:schemeClr val="accent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873A09-D3BF-47BC-B0FC-F1424D3650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711" y="109055"/>
            <a:ext cx="793206" cy="6222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B8DA23-B84C-480A-863D-74392A0B2E2E}"/>
              </a:ext>
            </a:extLst>
          </p:cNvPr>
          <p:cNvSpPr txBox="1"/>
          <p:nvPr/>
        </p:nvSpPr>
        <p:spPr>
          <a:xfrm>
            <a:off x="9466349" y="157898"/>
            <a:ext cx="293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BADAN PUSAT STATISTIK</a:t>
            </a:r>
          </a:p>
          <a:p>
            <a:r>
              <a:rPr lang="en-US" sz="12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KABUPATEN KUANTAN SINGINGI</a:t>
            </a:r>
          </a:p>
        </p:txBody>
      </p:sp>
    </p:spTree>
    <p:extLst>
      <p:ext uri="{BB962C8B-B14F-4D97-AF65-F5344CB8AC3E}">
        <p14:creationId xmlns:p14="http://schemas.microsoft.com/office/powerpoint/2010/main" val="3860206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8DF9BE-DF78-084A-A1E0-0B0EA8C57A62}"/>
              </a:ext>
            </a:extLst>
          </p:cNvPr>
          <p:cNvSpPr/>
          <p:nvPr/>
        </p:nvSpPr>
        <p:spPr>
          <a:xfrm>
            <a:off x="0" y="0"/>
            <a:ext cx="12192000" cy="6864470"/>
          </a:xfrm>
          <a:prstGeom prst="rect">
            <a:avLst/>
          </a:prstGeom>
          <a:solidFill>
            <a:srgbClr val="ED38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89F3324-016B-CC4B-8A1B-6F03DE55E3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864" y="0"/>
            <a:ext cx="9152626" cy="6864470"/>
          </a:xfrm>
          <a:prstGeom prst="rect">
            <a:avLst/>
          </a:prstGeom>
        </p:spPr>
      </p:pic>
      <p:pic>
        <p:nvPicPr>
          <p:cNvPr id="29" name="Picture 2" descr="F:\Sensus Penduduk 2020.png">
            <a:extLst>
              <a:ext uri="{FF2B5EF4-FFF2-40B4-BE49-F238E27FC236}">
                <a16:creationId xmlns:a16="http://schemas.microsoft.com/office/drawing/2014/main" id="{B9A1721A-1FE4-FB4F-84A6-99E0D477D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39" b="28585"/>
          <a:stretch/>
        </p:blipFill>
        <p:spPr bwMode="auto">
          <a:xfrm>
            <a:off x="10244666" y="37362"/>
            <a:ext cx="1783493" cy="610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900FC33-8F52-4029-9D4E-BB92212F6B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63" y="228600"/>
            <a:ext cx="793206" cy="62227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8181349-D3CF-4493-967C-C2E9B806A5BF}"/>
              </a:ext>
            </a:extLst>
          </p:cNvPr>
          <p:cNvSpPr txBox="1"/>
          <p:nvPr/>
        </p:nvSpPr>
        <p:spPr>
          <a:xfrm>
            <a:off x="968301" y="277443"/>
            <a:ext cx="293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>
                <a:latin typeface="Arial" panose="020B0604020202020204" pitchFamily="34" charset="0"/>
                <a:cs typeface="Arial" panose="020B0604020202020204" pitchFamily="34" charset="0"/>
              </a:rPr>
              <a:t>BADAN PUSAT STATISTIK</a:t>
            </a:r>
          </a:p>
          <a:p>
            <a:r>
              <a:rPr lang="en-US" sz="1200" b="1" i="1" dirty="0">
                <a:latin typeface="Arial" panose="020B0604020202020204" pitchFamily="34" charset="0"/>
                <a:cs typeface="Arial" panose="020B0604020202020204" pitchFamily="34" charset="0"/>
              </a:rPr>
              <a:t>KABUPATEN KUANTAN SINGINGI</a:t>
            </a:r>
          </a:p>
        </p:txBody>
      </p:sp>
    </p:spTree>
    <p:extLst>
      <p:ext uri="{BB962C8B-B14F-4D97-AF65-F5344CB8AC3E}">
        <p14:creationId xmlns:p14="http://schemas.microsoft.com/office/powerpoint/2010/main" val="332584312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5632</TotalTime>
  <Words>159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Hussar BoldWeb</vt:lpstr>
      <vt:lpstr>Montserrat</vt:lpstr>
      <vt:lpstr>Office Theme</vt:lpstr>
      <vt:lpstr>PowerPoint Presentation</vt:lpstr>
      <vt:lpstr>PowerPoint Presentation</vt:lpstr>
      <vt:lpstr>Data yang belum diterima</vt:lpstr>
      <vt:lpstr>Sinkronisasi dan Validasi Data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Debi Tomika</cp:lastModifiedBy>
  <cp:revision>63</cp:revision>
  <cp:lastPrinted>2021-02-22T02:08:30Z</cp:lastPrinted>
  <dcterms:created xsi:type="dcterms:W3CDTF">2019-04-03T11:30:53Z</dcterms:created>
  <dcterms:modified xsi:type="dcterms:W3CDTF">2021-02-23T08:48:32Z</dcterms:modified>
</cp:coreProperties>
</file>

<file path=docProps/thumbnail.jpeg>
</file>